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302" r:id="rId5"/>
    <p:sldId id="304" r:id="rId6"/>
    <p:sldId id="305" r:id="rId7"/>
    <p:sldId id="303" r:id="rId8"/>
    <p:sldId id="306" r:id="rId9"/>
    <p:sldId id="307" r:id="rId10"/>
    <p:sldId id="308" r:id="rId11"/>
    <p:sldId id="309" r:id="rId12"/>
    <p:sldId id="310" r:id="rId13"/>
    <p:sldId id="314" r:id="rId14"/>
    <p:sldId id="315" r:id="rId15"/>
    <p:sldId id="316" r:id="rId16"/>
    <p:sldId id="266" r:id="rId17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92" userDrawn="1">
          <p15:clr>
            <a:srgbClr val="A4A3A4"/>
          </p15:clr>
        </p15:guide>
        <p15:guide id="2" pos="775" userDrawn="1">
          <p15:clr>
            <a:srgbClr val="A4A3A4"/>
          </p15:clr>
        </p15:guide>
        <p15:guide id="3" orient="horz" pos="12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6B36"/>
    <a:srgbClr val="93B2DD"/>
    <a:srgbClr val="F5640A"/>
    <a:srgbClr val="FFFFFF"/>
    <a:srgbClr val="C0DC89"/>
    <a:srgbClr val="FFCC66"/>
    <a:srgbClr val="DE9400"/>
    <a:srgbClr val="FAFAFA"/>
    <a:srgbClr val="603E6A"/>
    <a:srgbClr val="5134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398" y="144"/>
      </p:cViewPr>
      <p:guideLst>
        <p:guide orient="horz" pos="4292"/>
        <p:guide pos="775"/>
        <p:guide orient="horz" pos="128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-3972" y="-7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780CB-038D-4099-94F1-064B509A0491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B972A-F328-4C59-8CB9-3827C3E9F9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81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1FFFF-3CB5-41FB-B647-F78DA02325ED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2ED8E-AAEF-43B8-874F-8199B49627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742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" Target="../slides/slide3.xml"/><Relationship Id="rId7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" Target="../slides/slide3.xml"/><Relationship Id="rId7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0801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4391992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206" y="5969602"/>
            <a:ext cx="758708" cy="76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604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193207"/>
            <a:ext cx="540000" cy="54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193207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193207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892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42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 userDrawn="1"/>
        </p:nvSpPr>
        <p:spPr>
          <a:xfrm>
            <a:off x="0" y="0"/>
            <a:ext cx="2990335" cy="5756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200" b="1" spc="-150" smtClean="0">
                <a:solidFill>
                  <a:schemeClr val="bg1"/>
                </a:solidFill>
                <a:latin typeface="+mn-lt"/>
                <a:ea typeface="문체부 제목 돋음체" panose="020B0609000101010101" pitchFamily="49" charset="-127"/>
              </a:rPr>
              <a:t>PRACTICE 1</a:t>
            </a:r>
            <a:endParaRPr lang="ko-KR" altLang="en-US" sz="3200" b="1" spc="-150" dirty="0">
              <a:solidFill>
                <a:schemeClr val="bg1"/>
              </a:solidFill>
              <a:latin typeface="+mn-lt"/>
              <a:ea typeface="문체부 제목 돋음체" panose="020B0609000101010101" pitchFamily="49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623" y="0"/>
            <a:ext cx="1645862" cy="6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4344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 userDrawn="1"/>
        </p:nvSpPr>
        <p:spPr>
          <a:xfrm>
            <a:off x="0" y="0"/>
            <a:ext cx="2990335" cy="5756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200" b="1" spc="-150" smtClean="0">
                <a:solidFill>
                  <a:schemeClr val="bg1"/>
                </a:solidFill>
                <a:latin typeface="+mn-lt"/>
                <a:ea typeface="문체부 제목 돋음체" panose="020B0609000101010101" pitchFamily="49" charset="-127"/>
              </a:rPr>
              <a:t>PRACTICE 2</a:t>
            </a:r>
            <a:endParaRPr lang="ko-KR" altLang="en-US" sz="3200" b="1" spc="-150" dirty="0">
              <a:solidFill>
                <a:schemeClr val="bg1"/>
              </a:solidFill>
              <a:latin typeface="+mn-lt"/>
              <a:ea typeface="문체부 제목 돋음체" panose="020B0609000101010101" pitchFamily="49" charset="-127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6623" y="0"/>
            <a:ext cx="1645862" cy="6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49344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343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605912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4057677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hlinkClick r:id="rId2" action="ppaction://hlinksldjump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9" name="그림 8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pic>
        <p:nvPicPr>
          <p:cNvPr id="6147" name="Picture 3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1136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0559150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72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ransition advClick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8655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3"/>
            <a:ext cx="36004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561078" y="3990380"/>
            <a:ext cx="6863255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There are people </a:t>
            </a:r>
            <a:r>
              <a:rPr lang="en-US" altLang="ko-KR" sz="2800" u="sng" smtClean="0"/>
              <a:t>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Many cars </a:t>
            </a:r>
            <a:r>
              <a:rPr lang="en-US" altLang="ko-KR" sz="2800" u="sng" smtClean="0"/>
              <a:t>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Cars are </a:t>
            </a:r>
            <a:r>
              <a:rPr lang="en-US" altLang="ko-KR" sz="2800" u="sng" smtClean="0"/>
              <a:t>         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Threes </a:t>
            </a:r>
            <a:r>
              <a:rPr lang="en-US" altLang="ko-KR" sz="2800" u="sng" smtClean="0"/>
              <a:t>            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10" name="직사각형 9"/>
          <p:cNvSpPr/>
          <p:nvPr/>
        </p:nvSpPr>
        <p:spPr>
          <a:xfrm>
            <a:off x="3169723" y="3973902"/>
            <a:ext cx="5183443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       getting out of their cars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are parked in a parking lot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getting out a parking lot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are being planted outside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0" grpId="0" build="p"/>
      <p:bldP spid="10" grpI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5"/>
            <a:ext cx="36004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858317" y="3990380"/>
            <a:ext cx="7506749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Some boats </a:t>
            </a:r>
            <a:r>
              <a:rPr lang="en-US" altLang="ko-KR" sz="2800" u="sng" smtClean="0"/>
              <a:t>     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Bicycles </a:t>
            </a:r>
            <a:r>
              <a:rPr lang="en-US" altLang="ko-KR" sz="2800" u="sng" smtClean="0"/>
              <a:t>            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Some benches </a:t>
            </a:r>
            <a:r>
              <a:rPr lang="en-US" altLang="ko-KR" sz="2800" u="sng" smtClean="0"/>
              <a:t>     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A pedestrian bridge </a:t>
            </a:r>
            <a:r>
              <a:rPr lang="en-US" altLang="ko-KR" sz="2800" u="sng" smtClean="0"/>
              <a:t>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2624876" y="3973902"/>
            <a:ext cx="5680923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are floating in a harbor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are parked side by side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 face a garden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          over looks the the water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5"/>
            <a:ext cx="36004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858317" y="3990380"/>
            <a:ext cx="7760756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Boxes </a:t>
            </a:r>
            <a:r>
              <a:rPr lang="en-US" altLang="ko-KR" sz="2800" u="sng" smtClean="0"/>
              <a:t>             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A shopper is </a:t>
            </a:r>
            <a:r>
              <a:rPr lang="en-US" altLang="ko-KR" sz="2800" u="sng" smtClean="0"/>
              <a:t>  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Some merchadise </a:t>
            </a:r>
            <a:r>
              <a:rPr lang="en-US" altLang="ko-KR" sz="2800" u="sng" smtClean="0"/>
              <a:t>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A vendor is </a:t>
            </a:r>
            <a:r>
              <a:rPr lang="en-US" altLang="ko-KR" sz="2800" u="sng" smtClean="0"/>
              <a:t>          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2328531" y="3973902"/>
            <a:ext cx="5841791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have been stacked in a corner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 lining up to make a purchase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          is being displayed for sale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standing outside of a shop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142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5631" y="2331294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" name="순서도: 페이지 연결자 3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7" name="타원 6"/>
          <p:cNvSpPr/>
          <p:nvPr/>
        </p:nvSpPr>
        <p:spPr>
          <a:xfrm>
            <a:off x="2040901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1" name="타원 10"/>
          <p:cNvSpPr/>
          <p:nvPr/>
        </p:nvSpPr>
        <p:spPr>
          <a:xfrm>
            <a:off x="7044485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순서도: 페이지 연결자 11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499356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631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순서도: 페이지 연결자 2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5" name="타원 4"/>
          <p:cNvSpPr/>
          <p:nvPr/>
        </p:nvSpPr>
        <p:spPr>
          <a:xfrm>
            <a:off x="2040901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4980894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순서도: 페이지 연결자 8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3056050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79009"/>
            <a:ext cx="3240000" cy="22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434" y="2479009"/>
            <a:ext cx="3240000" cy="22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631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순서도: 페이지 연결자 2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5" name="타원 4"/>
          <p:cNvSpPr/>
          <p:nvPr/>
        </p:nvSpPr>
        <p:spPr>
          <a:xfrm>
            <a:off x="2040901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7047010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순서도: 페이지 연결자 8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0565966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1748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1707" y="3486127"/>
            <a:ext cx="42787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Unit4. </a:t>
            </a:r>
            <a:r>
              <a:rPr lang="ko-KR" altLang="en-US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풍경</a:t>
            </a: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/</a:t>
            </a:r>
            <a:r>
              <a:rPr lang="ko-KR" altLang="en-US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배경</a:t>
            </a: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 </a:t>
            </a:r>
            <a:r>
              <a:rPr lang="ko-KR" altLang="en-US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묘사</a:t>
            </a:r>
            <a:endParaRPr lang="ko-KR" altLang="en-US" sz="3200" b="1" kern="1200" baseline="0" dirty="0">
              <a:solidFill>
                <a:srgbClr val="DE0000"/>
              </a:solidFill>
              <a:effectLst/>
              <a:latin typeface="+mj-ea"/>
              <a:ea typeface="+mj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08530" y="4870938"/>
            <a:ext cx="188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교과서 </a:t>
            </a:r>
            <a:r>
              <a:rPr lang="en-US" altLang="ko-KR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22~25</a:t>
            </a:r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쪽</a:t>
            </a:r>
            <a:endParaRPr lang="ko-KR" altLang="en-US" b="1" dirty="0">
              <a:solidFill>
                <a:schemeClr val="accent2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801" y="2083777"/>
            <a:ext cx="2100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smtClean="0">
                <a:solidFill>
                  <a:schemeClr val="bg1"/>
                </a:solidFill>
                <a:effectLst/>
                <a:latin typeface="+mj-ea"/>
                <a:ea typeface="+mj-ea"/>
                <a:cs typeface="+mn-cs"/>
              </a:rPr>
              <a:t>Chapter 1</a:t>
            </a:r>
            <a:endParaRPr lang="ko-KR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542924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모서리가 둥근 직사각형 19">
            <a:hlinkClick r:id="rId2" action="ppaction://hlinksldjump"/>
          </p:cNvPr>
          <p:cNvSpPr/>
          <p:nvPr/>
        </p:nvSpPr>
        <p:spPr>
          <a:xfrm>
            <a:off x="1422683" y="1636942"/>
            <a:ext cx="6120000" cy="720000"/>
          </a:xfrm>
          <a:prstGeom prst="roundRect">
            <a:avLst>
              <a:gd name="adj" fmla="val 21570"/>
            </a:avLst>
          </a:prstGeom>
          <a:solidFill>
            <a:schemeClr val="bg1"/>
          </a:solidFill>
          <a:ln w="19050">
            <a:solidFill>
              <a:srgbClr val="339966"/>
            </a:solidFill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ko-KR" sz="3600" b="1">
                <a:solidFill>
                  <a:srgbClr val="1C5438"/>
                </a:solidFill>
                <a:latin typeface="+mn-ea"/>
              </a:rPr>
              <a:t>PRACTICE </a:t>
            </a:r>
            <a:r>
              <a:rPr lang="en-US" altLang="ko-KR" sz="3600" b="1" smtClean="0">
                <a:solidFill>
                  <a:srgbClr val="1C5438"/>
                </a:solidFill>
                <a:latin typeface="+mn-ea"/>
              </a:rPr>
              <a:t>1</a:t>
            </a:r>
            <a:endParaRPr lang="ko-KR" altLang="en-US" sz="3600" b="1">
              <a:solidFill>
                <a:srgbClr val="1C5438"/>
              </a:solidFill>
              <a:latin typeface="+mn-ea"/>
            </a:endParaRPr>
          </a:p>
        </p:txBody>
      </p:sp>
      <p:sp>
        <p:nvSpPr>
          <p:cNvPr id="26" name="모서리가 둥근 직사각형 25">
            <a:hlinkClick r:id="rId3" action="ppaction://hlinksldjump"/>
          </p:cNvPr>
          <p:cNvSpPr/>
          <p:nvPr/>
        </p:nvSpPr>
        <p:spPr>
          <a:xfrm>
            <a:off x="1422683" y="2570167"/>
            <a:ext cx="6120000" cy="720000"/>
          </a:xfrm>
          <a:prstGeom prst="roundRect">
            <a:avLst>
              <a:gd name="adj" fmla="val 21570"/>
            </a:avLst>
          </a:prstGeom>
          <a:solidFill>
            <a:schemeClr val="bg1"/>
          </a:solidFill>
          <a:ln w="19050">
            <a:solidFill>
              <a:srgbClr val="339966"/>
            </a:solidFill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ko-KR" sz="3600" b="1">
                <a:solidFill>
                  <a:srgbClr val="1C5438"/>
                </a:solidFill>
                <a:latin typeface="+mn-ea"/>
              </a:rPr>
              <a:t>PRACTICE </a:t>
            </a:r>
            <a:r>
              <a:rPr lang="en-US" altLang="ko-KR" sz="3600" b="1" smtClean="0">
                <a:solidFill>
                  <a:srgbClr val="1C5438"/>
                </a:solidFill>
                <a:latin typeface="+mn-ea"/>
              </a:rPr>
              <a:t>2</a:t>
            </a:r>
            <a:endParaRPr lang="ko-KR" altLang="en-US" sz="3600" b="1">
              <a:solidFill>
                <a:srgbClr val="1C543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971136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434" y="2389008"/>
            <a:ext cx="3240000" cy="2399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608305" y="702040"/>
            <a:ext cx="7917857" cy="861774"/>
          </a:xfrm>
        </p:spPr>
        <p:txBody>
          <a:bodyPr wrap="square" lIns="36000" rIns="36000">
            <a:spAutoFit/>
          </a:bodyPr>
          <a:lstStyle/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5631" y="2331294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4111000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7055477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4762" y="2373192"/>
            <a:ext cx="3240000" cy="2415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67793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434" y="2467793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631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1007266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6022543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6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3566264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142" y="2479009"/>
            <a:ext cx="3240000" cy="22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79009"/>
            <a:ext cx="3240000" cy="22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631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1001466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7047217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6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0955009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371467"/>
            <a:ext cx="360045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608305" y="702040"/>
            <a:ext cx="7917857" cy="477054"/>
          </a:xfrm>
        </p:spPr>
        <p:txBody>
          <a:bodyPr wrap="square" lIns="36000" rIns="36000">
            <a:spAutoFit/>
          </a:bodyPr>
          <a:lstStyle/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82817" y="1314585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561079" y="3990380"/>
            <a:ext cx="6778588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Trees are </a:t>
            </a:r>
            <a:r>
              <a:rPr lang="en-US" altLang="ko-KR" sz="2800" u="sng" smtClean="0"/>
              <a:t>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A ship is </a:t>
            </a:r>
            <a:r>
              <a:rPr lang="en-US" altLang="ko-KR" sz="2800" u="sng" smtClean="0"/>
              <a:t>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Birds </a:t>
            </a:r>
            <a:r>
              <a:rPr lang="en-US" altLang="ko-KR" sz="2800" u="sng" smtClean="0"/>
              <a:t>          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Buildings </a:t>
            </a:r>
            <a:r>
              <a:rPr lang="en-US" altLang="ko-KR" sz="2800" u="sng" smtClean="0"/>
              <a:t>   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2811151" y="3973902"/>
            <a:ext cx="5189832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growing on the side of a hill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sailing under a bridge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are floating on a river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overlook a waterway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561079" y="3990380"/>
            <a:ext cx="6719358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A rider </a:t>
            </a:r>
            <a:r>
              <a:rPr lang="en-US" altLang="ko-KR" sz="2800" u="sng" smtClean="0"/>
              <a:t>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A motorcycle </a:t>
            </a:r>
            <a:r>
              <a:rPr lang="en-US" altLang="ko-KR" sz="2800" u="sng" smtClean="0"/>
              <a:t>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A motorcycle </a:t>
            </a:r>
            <a:r>
              <a:rPr lang="en-US" altLang="ko-KR" sz="2800" u="sng" smtClean="0"/>
              <a:t>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Some tires </a:t>
            </a:r>
            <a:r>
              <a:rPr lang="en-US" altLang="ko-KR" sz="2800" u="sng" smtClean="0"/>
              <a:t>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3164469" y="3973902"/>
            <a:ext cx="4514838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is removi</a:t>
            </a:r>
            <a:r>
              <a:rPr lang="en-US" altLang="ko-KR" sz="2800" b="1" spc="-30" smtClean="0">
                <a:solidFill>
                  <a:srgbClr val="C00000"/>
                </a:solidFill>
              </a:rPr>
              <a:t>ng a helmet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is parked on the grass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is casting a shadow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are being repaired</a:t>
            </a:r>
            <a:endParaRPr lang="ko-KR" altLang="en-US" sz="2800" b="1" spc="-50">
              <a:solidFill>
                <a:srgbClr val="C00000"/>
              </a:solidFill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138" y="1340651"/>
            <a:ext cx="3600000" cy="2684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1"/>
            <a:ext cx="36004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561078" y="3990380"/>
            <a:ext cx="6792089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Chairs </a:t>
            </a:r>
            <a:r>
              <a:rPr lang="en-US" altLang="ko-KR" sz="2800" u="sng" smtClean="0"/>
              <a:t>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A balcony </a:t>
            </a:r>
            <a:r>
              <a:rPr lang="en-US" altLang="ko-KR" sz="2800" u="sng" smtClean="0"/>
              <a:t>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Parasols </a:t>
            </a:r>
            <a:r>
              <a:rPr lang="en-US" altLang="ko-KR" sz="2800" u="sng" smtClean="0"/>
              <a:t> 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A worker </a:t>
            </a:r>
            <a:r>
              <a:rPr lang="en-US" altLang="ko-KR" sz="2800" u="sng" smtClean="0"/>
              <a:t>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3069258" y="3973902"/>
            <a:ext cx="5312746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are unoccupied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is filled with people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have been closed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is trimming trees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allAtOnce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2670</TotalTime>
  <Words>595</Words>
  <Application>Microsoft Office PowerPoint</Application>
  <PresentationFormat>화면 슬라이드 쇼(4:3)</PresentationFormat>
  <Paragraphs>113</Paragraphs>
  <Slides>16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4" baseType="lpstr">
      <vt:lpstr>HY헤드라인M</vt:lpstr>
      <vt:lpstr>맑은 고딕</vt:lpstr>
      <vt:lpstr>문체부 제목 돋음체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김지연</dc:creator>
  <cp:lastModifiedBy>Windows 사용자</cp:lastModifiedBy>
  <cp:revision>204</cp:revision>
  <dcterms:created xsi:type="dcterms:W3CDTF">2014-12-01T06:18:00Z</dcterms:created>
  <dcterms:modified xsi:type="dcterms:W3CDTF">2021-01-21T00:58:53Z</dcterms:modified>
</cp:coreProperties>
</file>